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753600" cy="7315200"/>
  <p:notesSz cx="9753600" cy="73152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1520" y="2267712"/>
            <a:ext cx="829056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87680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023104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7680" y="292608"/>
            <a:ext cx="8778240" cy="11704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7680" y="1682496"/>
            <a:ext cx="8778240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316224" y="6803136"/>
            <a:ext cx="312115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87680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022592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28928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53599" cy="73151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2024-11-18T15:14:04Z</dcterms:created>
  <dcterms:modified xsi:type="dcterms:W3CDTF">2024-11-18T15:14:04Z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2024-11-18T00:00:00Z</vt:filetime>
  </property>
  <property fmtid="{D5CDD505-2E9C-101B-9397-08002B2CF9AE}" pid="3" name="Producer">
    <vt:lpwstr>3-Heights(TM) PDF Security Shell 4.8.25.2 (http://www.pdf-tools.com)</vt:lpwstr>
  </property>
</Properties>
</file>