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753600" cy="7315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14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87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Tirwedd Ddiwydiannol Cymru Cyn Ffotograffiaeth | The Welsh Industrial Landscape Before Photography</dc:title>
  <dc:creator>Christopher Parry</dc:creator>
  <cp:lastModifiedBy>Christopher Parry</cp:lastModifiedBy>
  <cp:revision>1</cp:revision>
  <dcterms:created xsi:type="dcterms:W3CDTF">2006-08-16T00:00:00Z</dcterms:created>
  <dcterms:modified xsi:type="dcterms:W3CDTF">2025-06-02T08:34:02Z</dcterms:modified>
  <dc:identifier>DAGpMLy3-yE</dc:identifier>
</cp:coreProperties>
</file>